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180589d8a2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180589d8a2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1180589d8a2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1180589d8a2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1168909a2eb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1168909a2eb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1168909a2eb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1168909a2eb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168909a2eb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1168909a2eb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168909a2eb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1168909a2eb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168909a2eb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1168909a2eb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168909a2eb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1168909a2eb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jpg"/><Relationship Id="rId4" Type="http://schemas.openxmlformats.org/officeDocument/2006/relationships/image" Target="../media/image18.jpg"/><Relationship Id="rId11" Type="http://schemas.openxmlformats.org/officeDocument/2006/relationships/image" Target="../media/image20.jpg"/><Relationship Id="rId10" Type="http://schemas.openxmlformats.org/officeDocument/2006/relationships/image" Target="../media/image8.jpg"/><Relationship Id="rId12" Type="http://schemas.openxmlformats.org/officeDocument/2006/relationships/image" Target="../media/image6.jpg"/><Relationship Id="rId9" Type="http://schemas.openxmlformats.org/officeDocument/2006/relationships/image" Target="../media/image13.jpg"/><Relationship Id="rId5" Type="http://schemas.openxmlformats.org/officeDocument/2006/relationships/image" Target="../media/image9.jpg"/><Relationship Id="rId6" Type="http://schemas.openxmlformats.org/officeDocument/2006/relationships/image" Target="../media/image16.jpg"/><Relationship Id="rId7" Type="http://schemas.openxmlformats.org/officeDocument/2006/relationships/image" Target="../media/image11.jpg"/><Relationship Id="rId8" Type="http://schemas.openxmlformats.org/officeDocument/2006/relationships/image" Target="../media/image1.jpg"/></Relationships>
</file>

<file path=ppt/slides/_rels/slide6.xml.rels><?xml version="1.0" encoding="UTF-8" standalone="yes"?><Relationships xmlns="http://schemas.openxmlformats.org/package/2006/relationships"><Relationship Id="rId11" Type="http://schemas.openxmlformats.org/officeDocument/2006/relationships/image" Target="../media/image24.jpg"/><Relationship Id="rId10" Type="http://schemas.openxmlformats.org/officeDocument/2006/relationships/image" Target="../media/image5.jpg"/><Relationship Id="rId13" Type="http://schemas.openxmlformats.org/officeDocument/2006/relationships/image" Target="../media/image22.jpg"/><Relationship Id="rId12" Type="http://schemas.openxmlformats.org/officeDocument/2006/relationships/image" Target="../media/image30.jp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jpg"/><Relationship Id="rId4" Type="http://schemas.openxmlformats.org/officeDocument/2006/relationships/image" Target="../media/image4.jpg"/><Relationship Id="rId9" Type="http://schemas.openxmlformats.org/officeDocument/2006/relationships/image" Target="../media/image2.jpg"/><Relationship Id="rId5" Type="http://schemas.openxmlformats.org/officeDocument/2006/relationships/image" Target="../media/image17.jpg"/><Relationship Id="rId6" Type="http://schemas.openxmlformats.org/officeDocument/2006/relationships/image" Target="../media/image10.jpg"/><Relationship Id="rId7" Type="http://schemas.openxmlformats.org/officeDocument/2006/relationships/image" Target="../media/image12.jpg"/><Relationship Id="rId8" Type="http://schemas.openxmlformats.org/officeDocument/2006/relationships/image" Target="../media/image14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7.jpg"/><Relationship Id="rId4" Type="http://schemas.openxmlformats.org/officeDocument/2006/relationships/image" Target="../media/image21.jpg"/><Relationship Id="rId5" Type="http://schemas.openxmlformats.org/officeDocument/2006/relationships/image" Target="../media/image32.jpg"/><Relationship Id="rId6" Type="http://schemas.openxmlformats.org/officeDocument/2006/relationships/image" Target="../media/image37.jpg"/><Relationship Id="rId7" Type="http://schemas.openxmlformats.org/officeDocument/2006/relationships/image" Target="../media/image26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8.jpg"/><Relationship Id="rId4" Type="http://schemas.openxmlformats.org/officeDocument/2006/relationships/image" Target="../media/image25.png"/><Relationship Id="rId5" Type="http://schemas.openxmlformats.org/officeDocument/2006/relationships/image" Target="../media/image23.jpg"/><Relationship Id="rId6" Type="http://schemas.openxmlformats.org/officeDocument/2006/relationships/image" Target="../media/image36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9.jpg"/><Relationship Id="rId4" Type="http://schemas.openxmlformats.org/officeDocument/2006/relationships/image" Target="../media/image35.png"/><Relationship Id="rId5" Type="http://schemas.openxmlformats.org/officeDocument/2006/relationships/image" Target="../media/image34.jpg"/><Relationship Id="rId6" Type="http://schemas.openxmlformats.org/officeDocument/2006/relationships/image" Target="../media/image33.jpg"/><Relationship Id="rId7" Type="http://schemas.openxmlformats.org/officeDocument/2006/relationships/image" Target="../media/image31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Midterm Website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Rachel Bissell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Origin</a:t>
            </a:r>
            <a:endParaRPr/>
          </a:p>
        </p:txBody>
      </p:sp>
      <p:sp>
        <p:nvSpPr>
          <p:cNvPr id="61" name="Google Shape;61;p14"/>
          <p:cNvSpPr/>
          <p:nvPr/>
        </p:nvSpPr>
        <p:spPr>
          <a:xfrm>
            <a:off x="1584750" y="1603300"/>
            <a:ext cx="1621800" cy="6858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Violence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2" name="Google Shape;62;p14"/>
          <p:cNvSpPr/>
          <p:nvPr/>
        </p:nvSpPr>
        <p:spPr>
          <a:xfrm>
            <a:off x="5277375" y="1603300"/>
            <a:ext cx="1621800" cy="6858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Art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3" name="Google Shape;63;p14"/>
          <p:cNvSpPr/>
          <p:nvPr/>
        </p:nvSpPr>
        <p:spPr>
          <a:xfrm>
            <a:off x="3557513" y="1784050"/>
            <a:ext cx="1368900" cy="324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portrayed</a:t>
            </a:r>
            <a:endParaRPr sz="400">
              <a:solidFill>
                <a:schemeClr val="dk1"/>
              </a:solidFill>
            </a:endParaRPr>
          </a:p>
        </p:txBody>
      </p:sp>
      <p:sp>
        <p:nvSpPr>
          <p:cNvPr id="64" name="Google Shape;64;p14"/>
          <p:cNvSpPr/>
          <p:nvPr/>
        </p:nvSpPr>
        <p:spPr>
          <a:xfrm>
            <a:off x="1584763" y="2772650"/>
            <a:ext cx="1621800" cy="685800"/>
          </a:xfrm>
          <a:prstGeom prst="rect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Violence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5" name="Google Shape;65;p14"/>
          <p:cNvSpPr/>
          <p:nvPr/>
        </p:nvSpPr>
        <p:spPr>
          <a:xfrm>
            <a:off x="5277388" y="2772650"/>
            <a:ext cx="1621800" cy="685800"/>
          </a:xfrm>
          <a:prstGeom prst="rect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Art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6" name="Google Shape;66;p14"/>
          <p:cNvSpPr/>
          <p:nvPr/>
        </p:nvSpPr>
        <p:spPr>
          <a:xfrm flipH="1">
            <a:off x="3557525" y="2953400"/>
            <a:ext cx="1368900" cy="3243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creates</a:t>
            </a:r>
            <a:endParaRPr sz="9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Purpose</a:t>
            </a:r>
            <a:endParaRPr/>
          </a:p>
        </p:txBody>
      </p:sp>
      <p:sp>
        <p:nvSpPr>
          <p:cNvPr id="72" name="Google Shape;72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Audience to reflect how consumption could be fetishization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My personal identity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3" name="Google Shape;7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723750"/>
            <a:ext cx="3947975" cy="296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Interface</a:t>
            </a:r>
            <a:endParaRPr/>
          </a:p>
        </p:txBody>
      </p:sp>
      <p:sp>
        <p:nvSpPr>
          <p:cNvPr id="79" name="Google Shape;79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Dark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Minimal</a:t>
            </a:r>
            <a:endParaRPr/>
          </a:p>
        </p:txBody>
      </p:sp>
      <p:pic>
        <p:nvPicPr>
          <p:cNvPr id="80" name="Google Shape;8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9449" y="1237222"/>
            <a:ext cx="5945902" cy="3028126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6"/>
          <p:cNvSpPr/>
          <p:nvPr/>
        </p:nvSpPr>
        <p:spPr>
          <a:xfrm rot="5400000">
            <a:off x="931025" y="2664700"/>
            <a:ext cx="3114000" cy="212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</a:rPr>
              <a:t>Seriousness</a:t>
            </a:r>
            <a:endParaRPr sz="800">
              <a:solidFill>
                <a:schemeClr val="dk1"/>
              </a:solidFill>
            </a:endParaRPr>
          </a:p>
        </p:txBody>
      </p:sp>
      <p:sp>
        <p:nvSpPr>
          <p:cNvPr id="82" name="Google Shape;82;p16"/>
          <p:cNvSpPr/>
          <p:nvPr/>
        </p:nvSpPr>
        <p:spPr>
          <a:xfrm>
            <a:off x="2759453" y="843075"/>
            <a:ext cx="5946000" cy="212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</a:rPr>
              <a:t>Content Themes</a:t>
            </a:r>
            <a:endParaRPr sz="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Look</a:t>
            </a:r>
            <a:endParaRPr/>
          </a:p>
        </p:txBody>
      </p:sp>
      <p:pic>
        <p:nvPicPr>
          <p:cNvPr id="88" name="Google Shape;8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934300"/>
            <a:ext cx="2419351" cy="2419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02025" y="187715"/>
            <a:ext cx="1073974" cy="303341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52200" y="168837"/>
            <a:ext cx="1728900" cy="3071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72000" y="3472063"/>
            <a:ext cx="1212825" cy="111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289401" y="3437075"/>
            <a:ext cx="1194660" cy="159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807250" y="1321300"/>
            <a:ext cx="1518575" cy="1899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11698" y="3437073"/>
            <a:ext cx="1582775" cy="118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046413" y="3413969"/>
            <a:ext cx="1091038" cy="1636566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357288" y="1893500"/>
            <a:ext cx="1356500" cy="135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872775" y="3413975"/>
            <a:ext cx="2988762" cy="1636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Content</a:t>
            </a:r>
            <a:endParaRPr/>
          </a:p>
        </p:txBody>
      </p:sp>
      <p:pic>
        <p:nvPicPr>
          <p:cNvPr id="103" name="Google Shape;10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79800" y="65438"/>
            <a:ext cx="1281725" cy="16068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4400" y="971400"/>
            <a:ext cx="1173703" cy="2082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63325" y="2944575"/>
            <a:ext cx="1738150" cy="173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91825" y="3222598"/>
            <a:ext cx="3349875" cy="183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39840" y="192924"/>
            <a:ext cx="1212750" cy="15896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172825" y="3174549"/>
            <a:ext cx="1028700" cy="1469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30774" y="3174549"/>
            <a:ext cx="951750" cy="94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480675" y="1204650"/>
            <a:ext cx="3336913" cy="183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761647" y="3222600"/>
            <a:ext cx="1281724" cy="1600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8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688726" y="72222"/>
            <a:ext cx="1212759" cy="183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8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4890175" y="1839574"/>
            <a:ext cx="1028700" cy="13260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Content - Theme: Appropriation</a:t>
            </a:r>
            <a:endParaRPr/>
          </a:p>
        </p:txBody>
      </p:sp>
      <p:pic>
        <p:nvPicPr>
          <p:cNvPr id="119" name="Google Shape;11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0489" y="1098650"/>
            <a:ext cx="3072800" cy="1705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7200" y="1017718"/>
            <a:ext cx="3221274" cy="18100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46325" y="2884801"/>
            <a:ext cx="1654966" cy="173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04675" y="2884800"/>
            <a:ext cx="1444449" cy="2140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174175" y="2884800"/>
            <a:ext cx="3072800" cy="192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Content - Example: </a:t>
            </a:r>
            <a:r>
              <a:rPr lang="en"/>
              <a:t>Alienization</a:t>
            </a:r>
            <a:endParaRPr/>
          </a:p>
        </p:txBody>
      </p:sp>
      <p:pic>
        <p:nvPicPr>
          <p:cNvPr id="129" name="Google Shape;12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36001" y="891479"/>
            <a:ext cx="1681583" cy="2616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50161" y="3099524"/>
            <a:ext cx="2524325" cy="1748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54850" y="1588551"/>
            <a:ext cx="2253400" cy="132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9775" y="1588562"/>
            <a:ext cx="4018851" cy="2874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Content - Theme: Passivity</a:t>
            </a:r>
            <a:endParaRPr/>
          </a:p>
        </p:txBody>
      </p:sp>
      <p:pic>
        <p:nvPicPr>
          <p:cNvPr descr="THE WORLD OF SUZIE WONG bedroom scene with Nancy Kwan and William Holden standing apart in 1960" id="138" name="Google Shape;13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8550" y="1307950"/>
            <a:ext cx="3356748" cy="188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19000" y="1151600"/>
            <a:ext cx="2913300" cy="188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35800" y="3173650"/>
            <a:ext cx="2196494" cy="1798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9425" y="1307950"/>
            <a:ext cx="2744375" cy="35482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580232" y="3351050"/>
            <a:ext cx="2569125" cy="14441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